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58" r:id="rId4"/>
  </p:sldIdLst>
  <p:sldSz cx="12190413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80" d="100"/>
          <a:sy n="80" d="100"/>
        </p:scale>
        <p:origin x="-754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C40F4-5830-4C40-9DFE-DDEE6C79F85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C83F-85E3-44A7-8A2A-A309C3B13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0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"/>
            <a:ext cx="12188825" cy="68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80" y="36"/>
            <a:ext cx="12188826" cy="68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54735" y="6376243"/>
            <a:ext cx="445127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F9A85D4D-15C3-4E7B-B0BC-8554FBC748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00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1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598" y="5229200"/>
            <a:ext cx="3853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Автор, имя / фамилия</a:t>
            </a:r>
          </a:p>
          <a:p>
            <a:r>
              <a:rPr lang="ru-RU" sz="2800" dirty="0" smtClean="0"/>
              <a:t>Должность, компания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2598" y="2768644"/>
            <a:ext cx="7142212" cy="916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6300" dirty="0" smtClean="0">
                <a:latin typeface="+mj-lt"/>
              </a:rPr>
              <a:t>Название доклада</a:t>
            </a:r>
            <a:endParaRPr lang="ru-RU" sz="6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36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5D4D-15C3-4E7B-B0BC-8554FBC7484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2598" y="1628800"/>
            <a:ext cx="4507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Текст слайда текст слайда текст слайда</a:t>
            </a:r>
            <a:endParaRPr lang="ru-RU" dirty="0"/>
          </a:p>
          <a:p>
            <a:r>
              <a:rPr lang="ru-RU" dirty="0" smtClean="0"/>
              <a:t>Текст слайда текст слайда текст слайда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598" y="548680"/>
            <a:ext cx="4334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+mj-lt"/>
              </a:rPr>
              <a:t>Название слайда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8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598" y="4797152"/>
            <a:ext cx="38532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Автор, имя / фамилия</a:t>
            </a:r>
          </a:p>
          <a:p>
            <a:r>
              <a:rPr lang="ru-RU" sz="2800" dirty="0" smtClean="0"/>
              <a:t>Должность, компания</a:t>
            </a:r>
          </a:p>
          <a:p>
            <a:r>
              <a:rPr lang="ru-RU" sz="2800" dirty="0" smtClean="0"/>
              <a:t>Контакты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2598" y="2944643"/>
            <a:ext cx="8594019" cy="916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6300" dirty="0" smtClean="0">
                <a:latin typeface="+mj-lt"/>
              </a:rPr>
              <a:t>Спасибо за внимание!</a:t>
            </a:r>
            <a:endParaRPr lang="ru-RU" sz="6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9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38</Words>
  <Application>Microsoft Office PowerPoint</Application>
  <PresentationFormat>Произвольный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</dc:creator>
  <cp:lastModifiedBy>AB</cp:lastModifiedBy>
  <cp:revision>19</cp:revision>
  <dcterms:created xsi:type="dcterms:W3CDTF">2024-07-05T13:30:06Z</dcterms:created>
  <dcterms:modified xsi:type="dcterms:W3CDTF">2025-07-16T09:43:28Z</dcterms:modified>
</cp:coreProperties>
</file>